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75" d="100"/>
          <a:sy n="75" d="100"/>
        </p:scale>
        <p:origin x="954" y="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88C065-8FA7-4831-8880-E47233CBC068}" type="datetimeFigureOut">
              <a:rPr lang="pt-BR" smtClean="0"/>
              <a:t>02/04/2026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797C91-08CD-4326-BD3E-B187E18F570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667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797C91-08CD-4326-BD3E-B187E18F5705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53278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797C91-08CD-4326-BD3E-B187E18F5705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86945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6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FF3B93F-C0F0-3312-7E81-61B1FBD2B3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06440" y="8804231"/>
            <a:ext cx="1324160" cy="314369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9B2A14FA-93CB-81D8-39A6-05059C709CF8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947400" y="457200"/>
            <a:ext cx="5030321" cy="2496802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53223108-3AB0-4AD9-0446-6A67F76F87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1799" y="457200"/>
            <a:ext cx="4170949" cy="2743200"/>
          </a:xfrm>
          <a:prstGeom prst="rect">
            <a:avLst/>
          </a:prstGeom>
        </p:spPr>
      </p:pic>
      <p:pic>
        <p:nvPicPr>
          <p:cNvPr id="4" name="Imagem 3" descr="LOGO EVENTO.png">
            <a:extLst>
              <a:ext uri="{FF2B5EF4-FFF2-40B4-BE49-F238E27FC236}">
                <a16:creationId xmlns:a16="http://schemas.microsoft.com/office/drawing/2014/main" id="{20993EF7-F01B-0A6F-DEE2-4951A66AEC7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6379" y="304800"/>
            <a:ext cx="4521007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6658545-BCA7-F289-0C03-23FE00D33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56484" y="8877300"/>
            <a:ext cx="1295581" cy="26670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CF79174F-1902-72A7-D4CB-952F2F856E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59705" y="8827447"/>
            <a:ext cx="1295580" cy="316553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6187F5F1-3A5A-FAC7-B9F5-8AB7D20CDA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900400" y="8090912"/>
            <a:ext cx="351665" cy="800340"/>
          </a:xfrm>
          <a:prstGeom prst="rect">
            <a:avLst/>
          </a:prstGeom>
        </p:spPr>
      </p:pic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7D0DDDA4-8F7C-5354-B366-419E4029413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6600" y="1219200"/>
            <a:ext cx="2446984" cy="20621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A3D0F0E-CBDD-B393-853B-3FAFB37B00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6000" y="8801057"/>
            <a:ext cx="1270000" cy="341513"/>
          </a:xfrm>
          <a:prstGeom prst="rect">
            <a:avLst/>
          </a:prstGeom>
        </p:spPr>
      </p:pic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B5C382B0-F506-B1FD-A8E4-9FF68A7E7F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8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300200" y="7658100"/>
            <a:ext cx="1763193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9869D11C-33AF-9032-0F70-57E3AC254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86000" y="8778826"/>
            <a:ext cx="1270000" cy="352474"/>
          </a:xfrm>
          <a:prstGeom prst="rect">
            <a:avLst/>
          </a:prstGeom>
        </p:spPr>
      </p:pic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7E855D71-9E82-8BA2-DE8E-4FE605C918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5600" y="6472036"/>
            <a:ext cx="2946400" cy="248302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D304EA57-A5A6-CCF9-864B-6ED5AB927B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14351" y="8797878"/>
            <a:ext cx="1428949" cy="333422"/>
          </a:xfrm>
          <a:prstGeom prst="rect">
            <a:avLst/>
          </a:prstGeom>
        </p:spPr>
      </p:pic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DF9165A3-1B87-AD40-6CDC-D641169712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029" y="0"/>
            <a:ext cx="1981200" cy="166962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84364AA3-093D-BA0C-ECDE-7304FF4EC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41388" y="8826457"/>
            <a:ext cx="1307468" cy="304843"/>
          </a:xfrm>
          <a:prstGeom prst="rect">
            <a:avLst/>
          </a:prstGeom>
        </p:spPr>
      </p:pic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7E42FEDE-499D-CE3E-42BF-3EDFE91924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568158" y="7696200"/>
            <a:ext cx="1687842" cy="1422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91E865BB-190D-82BD-629F-48E6A5640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52984" y="8639105"/>
            <a:ext cx="1800476" cy="504895"/>
          </a:xfrm>
          <a:prstGeom prst="rect">
            <a:avLst/>
          </a:prstGeom>
        </p:spPr>
      </p:pic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147DBADE-26ED-8DD8-1077-CF19E20E2B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4200" y="6451336"/>
            <a:ext cx="2895600" cy="24402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C42737FE-44CF-ACC1-A4EC-70FA290D08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19200" y="6888410"/>
            <a:ext cx="2336800" cy="2246923"/>
          </a:xfrm>
          <a:prstGeom prst="rect">
            <a:avLst/>
          </a:prstGeom>
        </p:spPr>
      </p:pic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27F15A86-58A0-CA8F-B20C-E6A58CFCAB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90610" y="3200400"/>
            <a:ext cx="4341326" cy="3658577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E6855FC-4EB6-2C9C-6E48-328E143690F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alphaModFix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7630"/>
                    </a14:imgEffect>
                    <a14:imgEffect>
                      <a14:saturation sat="18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3600" y="7162800"/>
            <a:ext cx="4724400" cy="17091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9F9CC6D5-ED8D-15ED-9848-F0D0B1F00FF8}"/>
              </a:ext>
            </a:extLst>
          </p:cNvPr>
          <p:cNvSpPr txBox="1"/>
          <p:nvPr/>
        </p:nvSpPr>
        <p:spPr>
          <a:xfrm>
            <a:off x="889000" y="8721179"/>
            <a:ext cx="365760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900" b="1" i="1" dirty="0">
                <a:solidFill>
                  <a:schemeClr val="accent1">
                    <a:lumMod val="75000"/>
                  </a:schemeClr>
                </a:solidFill>
              </a:rPr>
              <a:t>wilclem@riopretoprev.sp.gov.br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11</Words>
  <Application>Microsoft Office PowerPoint</Application>
  <PresentationFormat>Personalizar</PresentationFormat>
  <Paragraphs>3</Paragraphs>
  <Slides>8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8</vt:i4>
      </vt:variant>
    </vt:vector>
  </HeadingPairs>
  <TitlesOfParts>
    <vt:vector size="12" baseType="lpstr">
      <vt:lpstr>Aptos</vt:lpstr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Wilclem de Lázari Araújo</dc:creator>
  <cp:lastModifiedBy>Wilclem de Lázari Araújo</cp:lastModifiedBy>
  <cp:revision>15</cp:revision>
  <dcterms:created xsi:type="dcterms:W3CDTF">2006-08-16T00:00:00Z</dcterms:created>
  <dcterms:modified xsi:type="dcterms:W3CDTF">2026-04-02T23:15:32Z</dcterms:modified>
</cp:coreProperties>
</file>